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9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C7A"/>
    <a:srgbClr val="F1F2F4"/>
    <a:srgbClr val="EAEAEA"/>
    <a:srgbClr val="609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2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1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asoggetti-723668-unsplash"/>
          <p:cNvPicPr>
            <a:picLocks noChangeAspect="1"/>
          </p:cNvPicPr>
          <p:nvPr userDrawn="1"/>
        </p:nvPicPr>
        <p:blipFill>
          <a:blip r:embed="rId2"/>
          <a:srcRect t="16219" b="46231"/>
          <a:stretch>
            <a:fillRect/>
          </a:stretch>
        </p:blipFill>
        <p:spPr>
          <a:xfrm flipH="1">
            <a:off x="-10160" y="-1270"/>
            <a:ext cx="12255500" cy="6894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bady-qb-42758-unsplash"/>
          <p:cNvPicPr>
            <a:picLocks noChangeAspect="1"/>
          </p:cNvPicPr>
          <p:nvPr userDrawn="1"/>
        </p:nvPicPr>
        <p:blipFill>
          <a:blip r:embed="rId2">
            <a:lum bright="24000" contrast="-12000"/>
          </a:blip>
          <a:stretch>
            <a:fillRect/>
          </a:stretch>
        </p:blipFill>
        <p:spPr>
          <a:xfrm>
            <a:off x="-24765" y="3810"/>
            <a:ext cx="123666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087620" y="2829560"/>
            <a:ext cx="20167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72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rPr>
              <a:t>原神</a:t>
            </a:r>
            <a:endParaRPr lang="zh-CN" altLang="en-US" sz="72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29055" y="2021840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O3/</a:t>
            </a:r>
            <a:endParaRPr lang="en-US" altLang="zh-CN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zh-CN" altLang="en-US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项目总结</a:t>
            </a:r>
            <a:endParaRPr lang="zh-CN" altLang="en-US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909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项目总结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 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3795" y="1304925"/>
            <a:ext cx="42125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000" b="1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本次项目的收获：</a:t>
            </a:r>
            <a:endParaRPr lang="zh-CN" altLang="en-US" sz="2000" b="1">
              <a:ln/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2000" b="1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学习的知识更加牢固；</a:t>
            </a:r>
            <a:endParaRPr lang="zh-CN" altLang="en-US" sz="2000" b="1">
              <a:ln/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2000" b="1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对问题的思考更加透彻；</a:t>
            </a:r>
            <a:endParaRPr lang="zh-CN" altLang="en-US" sz="2000" b="1">
              <a:ln/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4160" y="4632960"/>
            <a:ext cx="504380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积土而为山，积水而为海。</a:t>
            </a:r>
            <a:endParaRPr lang="zh-CN" altLang="en-US" sz="2400">
              <a:ln/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sz="2400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		   ——</a:t>
            </a:r>
            <a:r>
              <a:rPr lang="zh-CN" altLang="en-US" sz="2400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《荀子》</a:t>
            </a:r>
            <a:endParaRPr lang="zh-CN" altLang="en-US" sz="2400">
              <a:ln/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150995" y="2829560"/>
            <a:ext cx="389064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感谢观看</a:t>
            </a:r>
            <a:endParaRPr lang="zh-CN" altLang="en-US" sz="7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075180" y="2699385"/>
            <a:ext cx="1706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目 录</a:t>
            </a:r>
            <a:endParaRPr lang="zh-CN" altLang="en-US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ctr"/>
            <a:r>
              <a:rPr lang="en-US" altLang="zh-CN" sz="24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CONTENT</a:t>
            </a:r>
            <a:endParaRPr lang="en-US" altLang="zh-CN" sz="24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735580" y="4083685"/>
            <a:ext cx="539115" cy="0"/>
          </a:xfrm>
          <a:prstGeom prst="line">
            <a:avLst/>
          </a:prstGeom>
          <a:ln w="50800" cmpd="sng">
            <a:solidFill>
              <a:srgbClr val="023C7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380480" y="1963420"/>
            <a:ext cx="4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O1/</a:t>
            </a:r>
            <a:r>
              <a:rPr lang="zh-CN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项目介绍</a:t>
            </a:r>
            <a:endParaRPr lang="zh-CN" altLang="zh-CN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65875" y="3027045"/>
            <a:ext cx="4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O2/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经验分享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80480" y="4109720"/>
            <a:ext cx="4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O3/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项目总结</a:t>
            </a:r>
            <a:endParaRPr lang="zh-CN" altLang="en-US" sz="2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29055" y="2021840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O1/</a:t>
            </a:r>
            <a:endParaRPr lang="en-US" altLang="zh-CN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zh-CN" altLang="en-US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项目介绍</a:t>
            </a:r>
            <a:endParaRPr lang="en-US" altLang="zh-CN" sz="14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020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项目介绍 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0870" y="1217930"/>
            <a:ext cx="1790065" cy="378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背景</a:t>
            </a:r>
            <a:r>
              <a:rPr lang="zh-CN" altLang="en-US" sz="2000" b="1">
                <a:solidFill>
                  <a:schemeClr val="tx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介绍</a:t>
            </a:r>
            <a:endParaRPr lang="zh-CN" altLang="en-US" sz="2000" b="1">
              <a:solidFill>
                <a:schemeClr val="tx2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0870" y="4441825"/>
            <a:ext cx="109791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just"/>
            <a:r>
              <a:rPr lang="en-US" altLang="zh-CN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</a:t>
            </a:r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《</a:t>
            </a:r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原神》是由上海米哈游制作发行的一款开放世界冒险游戏，原初测试于2019年6月21日开启，再临测试于2020年3月19日开启，启程测试于2020年6月11日开启，PC版技术性开放测试于9月15日开启，公测于2020年9月28日开启。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lvl="0" algn="just"/>
            <a:r>
              <a:rPr lang="zh-CN" altLang="en-US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游戏发生在一个被称作“提瓦特”的幻想世界，在这里，被神选中的人将被授予“神之眼”，导引元素之力。玩家将扮演一位名为“旅行者”的神秘角色，在自由的旅行中邂逅性格各异、能力独特的同伴们，和他们一起击败强敌，找回失散的亲人——同时，逐步发掘“原神”的真相。</a:t>
            </a:r>
            <a:endParaRPr lang="zh-CN" altLang="en-US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pic>
        <p:nvPicPr>
          <p:cNvPr id="6" name="图片 5" descr="pawel-czerwinski-1359433-unsplash"/>
          <p:cNvPicPr>
            <a:picLocks noChangeAspect="1"/>
          </p:cNvPicPr>
          <p:nvPr/>
        </p:nvPicPr>
        <p:blipFill>
          <a:blip r:embed="rId1">
            <a:lum bright="6000" contrast="-6000"/>
          </a:blip>
          <a:srcRect l="68891" t="299" r="11139" b="127"/>
          <a:stretch>
            <a:fillRect/>
          </a:stretch>
        </p:blipFill>
        <p:spPr>
          <a:xfrm rot="16200000">
            <a:off x="4894580" y="-2504440"/>
            <a:ext cx="2263775" cy="10831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909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项目介绍 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940" y="1887220"/>
            <a:ext cx="8834120" cy="46158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0870" y="1217930"/>
            <a:ext cx="1790065" cy="378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项目截图</a:t>
            </a:r>
            <a:endParaRPr lang="zh-CN" altLang="en-US" sz="2000" b="1">
              <a:solidFill>
                <a:schemeClr val="tx2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909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项目介绍 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870" y="1217930"/>
            <a:ext cx="1790065" cy="378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项目截图</a:t>
            </a:r>
            <a:endParaRPr lang="zh-CN" altLang="en-US" sz="2000" b="1">
              <a:solidFill>
                <a:schemeClr val="tx2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075" y="1778635"/>
            <a:ext cx="8959850" cy="4687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909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项目介绍 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870" y="1217930"/>
            <a:ext cx="1790065" cy="378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项目截图</a:t>
            </a:r>
            <a:endParaRPr lang="zh-CN" altLang="en-US" sz="2000" b="1">
              <a:solidFill>
                <a:schemeClr val="tx2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890" y="1771015"/>
            <a:ext cx="9125585" cy="4771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29055" y="2021840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O2/</a:t>
            </a:r>
            <a:endParaRPr lang="en-US" altLang="zh-CN" sz="48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  <a:p>
            <a:pPr algn="l"/>
            <a:r>
              <a:rPr lang="zh-CN" altLang="en-US" sz="4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经验分享</a:t>
            </a:r>
            <a:endParaRPr lang="en-US" altLang="zh-CN" sz="14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937760" y="33909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 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经验分享</a:t>
            </a:r>
            <a:r>
              <a:rPr lang="zh-CN" altLang="en-US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 </a:t>
            </a:r>
            <a:r>
              <a:rPr lang="en-US" altLang="zh-CN" sz="2800">
                <a:solidFill>
                  <a:srgbClr val="023C7A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-</a:t>
            </a:r>
            <a:endParaRPr lang="en-US" altLang="zh-CN" sz="1600">
              <a:solidFill>
                <a:srgbClr val="023C7A"/>
              </a:solidFill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</a:endParaRPr>
          </a:p>
        </p:txBody>
      </p:sp>
      <p:sp>
        <p:nvSpPr>
          <p:cNvPr id="4" name="双括号 3"/>
          <p:cNvSpPr/>
          <p:nvPr/>
        </p:nvSpPr>
        <p:spPr>
          <a:xfrm>
            <a:off x="5096510" y="2489835"/>
            <a:ext cx="1999615" cy="558165"/>
          </a:xfrm>
          <a:prstGeom prst="bracketPair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61343" y="2584450"/>
            <a:ext cx="8686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swiper</a:t>
            </a:r>
            <a:endParaRPr lang="en-US" altLang="zh-CN" sz="2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20950" y="4275455"/>
            <a:ext cx="71507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/>
                <a:sym typeface="+mn-ea"/>
              </a:rPr>
              <a:t>observer: true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//修改swiper自己或子元素时，自动初始化swiper</a:t>
            </a:r>
            <a:endParaRPr lang="zh-CN" alt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endParaRPr lang="zh-CN" alt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observeParents: true //修改swiper的父元素时，自动初始化swiper</a:t>
            </a:r>
            <a:endParaRPr lang="zh-CN" alt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DOC_GUID" val="{062a1abf-113a-40ae-9e7d-a8abcfab88e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WPS 演示</Application>
  <PresentationFormat>宽屏</PresentationFormat>
  <Paragraphs>58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方正清刻本悦宋简体</vt:lpstr>
      <vt:lpstr>方正宋黑简体</vt:lpstr>
      <vt:lpstr>Calibri</vt:lpstr>
      <vt:lpstr>微软雅黑</vt:lpstr>
      <vt:lpstr>Arial Unicode MS</vt:lpstr>
      <vt:lpstr>楷体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あ异の瞳</cp:lastModifiedBy>
  <cp:revision>8</cp:revision>
  <dcterms:created xsi:type="dcterms:W3CDTF">2019-03-11T05:02:00Z</dcterms:created>
  <dcterms:modified xsi:type="dcterms:W3CDTF">2020-09-13T07:41:41Z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